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68" r:id="rId4"/>
    <p:sldId id="275" r:id="rId5"/>
    <p:sldId id="258" r:id="rId6"/>
    <p:sldId id="259" r:id="rId7"/>
    <p:sldId id="260" r:id="rId8"/>
    <p:sldId id="274" r:id="rId9"/>
    <p:sldId id="271" r:id="rId10"/>
    <p:sldId id="273" r:id="rId11"/>
    <p:sldId id="262" r:id="rId12"/>
    <p:sldId id="270" r:id="rId13"/>
    <p:sldId id="265" r:id="rId14"/>
    <p:sldId id="264" r:id="rId15"/>
    <p:sldId id="266" r:id="rId16"/>
    <p:sldId id="272" r:id="rId17"/>
    <p:sldId id="263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-163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0.jpeg>
</file>

<file path=ppt/media/image11.jpeg>
</file>

<file path=ppt/media/image12.jpeg>
</file>

<file path=ppt/media/image13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85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183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93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50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603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13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31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6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17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902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9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72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40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1100"/>
            <a:ext cx="9144000" cy="4489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06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918" y="2041794"/>
            <a:ext cx="8411799" cy="289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11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7300"/>
            <a:ext cx="9144000" cy="433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15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0"/>
            <a:ext cx="67346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15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7600"/>
            <a:ext cx="91440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15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42720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493" y="321541"/>
            <a:ext cx="5357289" cy="637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6155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94" y="1965660"/>
            <a:ext cx="8578092" cy="3142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928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361" y="360857"/>
            <a:ext cx="6830531" cy="595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9287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92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601" y="243095"/>
            <a:ext cx="5099906" cy="6243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06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fferent length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2074" y="654166"/>
            <a:ext cx="7452068" cy="530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06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lex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932" y="1132684"/>
            <a:ext cx="8421354" cy="468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706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56409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82" y="295978"/>
            <a:ext cx="1767678" cy="630604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569" y="288604"/>
            <a:ext cx="6607015" cy="632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11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1566</TotalTime>
  <Words>0</Words>
  <Application>Microsoft Macintosh PowerPoint</Application>
  <PresentationFormat>On-screen Show (4:3)</PresentationFormat>
  <Paragraphs>0</Paragraphs>
  <Slides>17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Harvard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Mary Wahl</dc:creator>
  <cp:lastModifiedBy>Mary Wahl</cp:lastModifiedBy>
  <cp:revision>7</cp:revision>
  <dcterms:created xsi:type="dcterms:W3CDTF">2015-04-16T17:41:59Z</dcterms:created>
  <dcterms:modified xsi:type="dcterms:W3CDTF">2015-04-17T19:48:51Z</dcterms:modified>
</cp:coreProperties>
</file>

<file path=docProps/thumbnail.jpeg>
</file>